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3" r:id="rId4"/>
    <p:sldId id="260" r:id="rId5"/>
    <p:sldId id="264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68D57-915B-4619-9FB8-7EEC1F6F2A53}" type="datetimeFigureOut">
              <a:rPr lang="en-IN" smtClean="0"/>
              <a:pPr/>
              <a:t>18-04-2020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B53C-EA5C-409E-BBB6-F8F0F46ADD3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68D57-915B-4619-9FB8-7EEC1F6F2A53}" type="datetimeFigureOut">
              <a:rPr lang="en-IN" smtClean="0"/>
              <a:pPr/>
              <a:t>18-04-2020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B53C-EA5C-409E-BBB6-F8F0F46ADD3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68D57-915B-4619-9FB8-7EEC1F6F2A53}" type="datetimeFigureOut">
              <a:rPr lang="en-IN" smtClean="0"/>
              <a:pPr/>
              <a:t>18-04-2020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B53C-EA5C-409E-BBB6-F8F0F46ADD3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68D57-915B-4619-9FB8-7EEC1F6F2A53}" type="datetimeFigureOut">
              <a:rPr lang="en-IN" smtClean="0"/>
              <a:pPr/>
              <a:t>18-04-2020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B53C-EA5C-409E-BBB6-F8F0F46ADD3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68D57-915B-4619-9FB8-7EEC1F6F2A53}" type="datetimeFigureOut">
              <a:rPr lang="en-IN" smtClean="0"/>
              <a:pPr/>
              <a:t>18-04-2020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B53C-EA5C-409E-BBB6-F8F0F46ADD3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68D57-915B-4619-9FB8-7EEC1F6F2A53}" type="datetimeFigureOut">
              <a:rPr lang="en-IN" smtClean="0"/>
              <a:pPr/>
              <a:t>18-04-2020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B53C-EA5C-409E-BBB6-F8F0F46ADD3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68D57-915B-4619-9FB8-7EEC1F6F2A53}" type="datetimeFigureOut">
              <a:rPr lang="en-IN" smtClean="0"/>
              <a:pPr/>
              <a:t>18-04-2020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B53C-EA5C-409E-BBB6-F8F0F46ADD3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68D57-915B-4619-9FB8-7EEC1F6F2A53}" type="datetimeFigureOut">
              <a:rPr lang="en-IN" smtClean="0"/>
              <a:pPr/>
              <a:t>18-04-2020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B53C-EA5C-409E-BBB6-F8F0F46ADD3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68D57-915B-4619-9FB8-7EEC1F6F2A53}" type="datetimeFigureOut">
              <a:rPr lang="en-IN" smtClean="0"/>
              <a:pPr/>
              <a:t>18-04-2020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B53C-EA5C-409E-BBB6-F8F0F46ADD3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68D57-915B-4619-9FB8-7EEC1F6F2A53}" type="datetimeFigureOut">
              <a:rPr lang="en-IN" smtClean="0"/>
              <a:pPr/>
              <a:t>18-04-2020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B53C-EA5C-409E-BBB6-F8F0F46ADD3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68D57-915B-4619-9FB8-7EEC1F6F2A53}" type="datetimeFigureOut">
              <a:rPr lang="en-IN" smtClean="0"/>
              <a:pPr/>
              <a:t>18-04-2020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B9CB53C-EA5C-409E-BBB6-F8F0F46ADD3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A768D57-915B-4619-9FB8-7EEC1F6F2A53}" type="datetimeFigureOut">
              <a:rPr lang="en-IN" smtClean="0"/>
              <a:pPr/>
              <a:t>18-04-2020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9CB53C-EA5C-409E-BBB6-F8F0F46ADD33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aspirantsoftware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8110566" cy="1200144"/>
          </a:xfrm>
        </p:spPr>
        <p:txBody>
          <a:bodyPr/>
          <a:lstStyle/>
          <a:p>
            <a:r>
              <a:rPr lang="en-US" dirty="0" smtClean="0"/>
              <a:t>E-Lab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6182" y="2500306"/>
            <a:ext cx="5286380" cy="629092"/>
          </a:xfrm>
        </p:spPr>
        <p:txBody>
          <a:bodyPr>
            <a:normAutofit/>
          </a:bodyPr>
          <a:lstStyle/>
          <a:p>
            <a:r>
              <a:rPr lang="en-US" u="sng" dirty="0" smtClean="0"/>
              <a:t>A  Laboratory Management System</a:t>
            </a:r>
            <a:endParaRPr lang="en-IN" u="sng" dirty="0"/>
          </a:p>
        </p:txBody>
      </p:sp>
      <p:pic>
        <p:nvPicPr>
          <p:cNvPr id="5" name="Picture 4" descr="aspiran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72296" y="5929330"/>
            <a:ext cx="2571736" cy="9286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5929330"/>
            <a:ext cx="6572264" cy="92867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KEY FEATURES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643050"/>
            <a:ext cx="8258204" cy="4681550"/>
          </a:xfrm>
        </p:spPr>
        <p:txBody>
          <a:bodyPr>
            <a:normAutofit fontScale="77500" lnSpcReduction="20000"/>
          </a:bodyPr>
          <a:lstStyle/>
          <a:p>
            <a:r>
              <a:rPr lang="en-US" sz="3300" b="1" dirty="0" smtClean="0"/>
              <a:t>Time </a:t>
            </a:r>
            <a:r>
              <a:rPr lang="en-US" sz="3300" b="1" dirty="0" smtClean="0"/>
              <a:t>Saving.</a:t>
            </a:r>
            <a:endParaRPr lang="en-US" sz="3300" b="1" dirty="0" smtClean="0"/>
          </a:p>
          <a:p>
            <a:r>
              <a:rPr lang="en-US" sz="3300" b="1" dirty="0" smtClean="0"/>
              <a:t>Standard report format .</a:t>
            </a:r>
          </a:p>
          <a:p>
            <a:r>
              <a:rPr lang="en-US" sz="3300" b="1" dirty="0" smtClean="0"/>
              <a:t>More than 1000 test data including Pathology ,Radiology , Cardiology .</a:t>
            </a:r>
          </a:p>
          <a:p>
            <a:r>
              <a:rPr lang="en-US" sz="3300" b="1" dirty="0" smtClean="0"/>
              <a:t>Commission calculation for the referred doctor and  collection centre.</a:t>
            </a:r>
          </a:p>
          <a:p>
            <a:r>
              <a:rPr lang="en-US" sz="3300" b="1" dirty="0" smtClean="0"/>
              <a:t>Very user friendly interface.</a:t>
            </a:r>
          </a:p>
          <a:p>
            <a:r>
              <a:rPr lang="en-US" sz="3300" b="1" dirty="0" smtClean="0"/>
              <a:t>User restriction .</a:t>
            </a:r>
          </a:p>
          <a:p>
            <a:r>
              <a:rPr lang="en-US" sz="3300" b="1" dirty="0" smtClean="0"/>
              <a:t>Multi user facilities(</a:t>
            </a:r>
            <a:r>
              <a:rPr lang="en-US" sz="3300" b="1" dirty="0" err="1" smtClean="0"/>
              <a:t>Admin,Reception,Lab</a:t>
            </a:r>
            <a:r>
              <a:rPr lang="en-US" sz="3300" b="1" dirty="0" smtClean="0"/>
              <a:t> Asst.)</a:t>
            </a:r>
          </a:p>
          <a:p>
            <a:r>
              <a:rPr lang="en-US" sz="3300" b="1" dirty="0" smtClean="0"/>
              <a:t>Account management.</a:t>
            </a:r>
          </a:p>
          <a:p>
            <a:r>
              <a:rPr lang="en-US" sz="3300" b="1" dirty="0" smtClean="0"/>
              <a:t>Department wise test history.</a:t>
            </a:r>
          </a:p>
          <a:p>
            <a:r>
              <a:rPr lang="en-US" sz="3300" b="1" dirty="0" smtClean="0"/>
              <a:t>Backup and restore facilities.</a:t>
            </a:r>
          </a:p>
          <a:p>
            <a:endParaRPr lang="en-IN" dirty="0"/>
          </a:p>
        </p:txBody>
      </p:sp>
      <p:pic>
        <p:nvPicPr>
          <p:cNvPr id="4" name="Picture 3" descr="aspiran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72264" y="5929330"/>
            <a:ext cx="2571736" cy="928670"/>
          </a:xfrm>
          <a:prstGeom prst="rect">
            <a:avLst/>
          </a:prstGeom>
        </p:spPr>
      </p:pic>
    </p:spTree>
  </p:cSld>
  <p:clrMapOvr>
    <a:masterClrMapping/>
  </p:clrMapOvr>
  <p:transition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be 1"/>
          <p:cNvSpPr/>
          <p:nvPr/>
        </p:nvSpPr>
        <p:spPr>
          <a:xfrm>
            <a:off x="3500430" y="355460"/>
            <a:ext cx="1216152" cy="121615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3" name="Cube 2"/>
          <p:cNvSpPr/>
          <p:nvPr/>
        </p:nvSpPr>
        <p:spPr>
          <a:xfrm>
            <a:off x="1998526" y="1998534"/>
            <a:ext cx="1644780" cy="171451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Client 1 </a:t>
            </a:r>
          </a:p>
          <a:p>
            <a:pPr algn="ctr"/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4" name="Cube 3"/>
          <p:cNvSpPr/>
          <p:nvPr/>
        </p:nvSpPr>
        <p:spPr>
          <a:xfrm>
            <a:off x="1998526" y="4071942"/>
            <a:ext cx="1573342" cy="128759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Client  2</a:t>
            </a:r>
          </a:p>
          <a:p>
            <a:pPr algn="ctr"/>
            <a:r>
              <a:rPr lang="en-US" dirty="0" smtClean="0"/>
              <a:t>Reception</a:t>
            </a:r>
            <a:endParaRPr lang="en-US" dirty="0"/>
          </a:p>
        </p:txBody>
      </p:sp>
      <p:sp>
        <p:nvSpPr>
          <p:cNvPr id="5" name="Cube 4"/>
          <p:cNvSpPr/>
          <p:nvPr/>
        </p:nvSpPr>
        <p:spPr>
          <a:xfrm>
            <a:off x="1928794" y="5500702"/>
            <a:ext cx="1644780" cy="121615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Client 3</a:t>
            </a:r>
          </a:p>
          <a:p>
            <a:pPr algn="ctr"/>
            <a:r>
              <a:rPr lang="en-US" dirty="0" smtClean="0"/>
              <a:t>Lab Asst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14942" y="498337"/>
            <a:ext cx="39290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It will manage all data and distribute the process  among the clients. It must be protected.</a:t>
            </a:r>
            <a:endParaRPr lang="en-US" b="1" dirty="0">
              <a:solidFill>
                <a:srgbClr val="FF0000"/>
              </a:solidFill>
            </a:endParaRPr>
          </a:p>
        </p:txBody>
      </p:sp>
      <p:sp useBgFill="1">
        <p:nvSpPr>
          <p:cNvPr id="7" name="TextBox 6"/>
          <p:cNvSpPr txBox="1"/>
          <p:nvPr/>
        </p:nvSpPr>
        <p:spPr>
          <a:xfrm>
            <a:off x="3714744" y="1610859"/>
            <a:ext cx="5214974" cy="255454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Admin can Handle all the operation of the software.eg…</a:t>
            </a:r>
          </a:p>
          <a:p>
            <a:r>
              <a:rPr lang="en-US" sz="2000" b="1" dirty="0" smtClean="0"/>
              <a:t>1.All master data manipulation.</a:t>
            </a:r>
          </a:p>
          <a:p>
            <a:r>
              <a:rPr lang="en-US" sz="2000" b="1" dirty="0" smtClean="0"/>
              <a:t>2.Create,Delete and Block the users.</a:t>
            </a:r>
          </a:p>
          <a:p>
            <a:r>
              <a:rPr lang="en-US" sz="2000" b="1" dirty="0" smtClean="0"/>
              <a:t>3.Get the details of all deleted and edited data by the other clients.</a:t>
            </a:r>
          </a:p>
          <a:p>
            <a:r>
              <a:rPr lang="en-US" sz="2000" b="1" dirty="0" smtClean="0"/>
              <a:t>4.Can access all Amount collection details.</a:t>
            </a:r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714744" y="4248701"/>
            <a:ext cx="5214974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Reception can Handle only the following</a:t>
            </a:r>
          </a:p>
          <a:p>
            <a:r>
              <a:rPr lang="en-US" sz="2000" b="1" dirty="0" smtClean="0"/>
              <a:t>1.Patient Registration.</a:t>
            </a:r>
          </a:p>
          <a:p>
            <a:r>
              <a:rPr lang="en-US" sz="2000" b="1" dirty="0" smtClean="0"/>
              <a:t>2.Payment Collection.</a:t>
            </a:r>
          </a:p>
          <a:p>
            <a:r>
              <a:rPr lang="en-US" sz="2000" b="1" dirty="0" smtClean="0"/>
              <a:t>3.Money Receipt Print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14744" y="5628047"/>
            <a:ext cx="5214974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Lab Asst can Handle only the following</a:t>
            </a:r>
          </a:p>
          <a:p>
            <a:r>
              <a:rPr lang="en-US" sz="2000" b="1" dirty="0" smtClean="0"/>
              <a:t>1.Test Result Entry.</a:t>
            </a:r>
          </a:p>
          <a:p>
            <a:r>
              <a:rPr lang="en-US" sz="2000" b="1" dirty="0" smtClean="0"/>
              <a:t>2.Report Print.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214282" y="2891508"/>
            <a:ext cx="1678794" cy="2500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214282" y="4784616"/>
            <a:ext cx="1678794" cy="2500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214282" y="6213376"/>
            <a:ext cx="1678794" cy="2500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Bent Arrow 16"/>
          <p:cNvSpPr/>
          <p:nvPr/>
        </p:nvSpPr>
        <p:spPr>
          <a:xfrm>
            <a:off x="0" y="-1730"/>
            <a:ext cx="3500430" cy="642942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  <p:bldP spid="9" grpId="0" build="allAtOnce" animBg="1"/>
      <p:bldP spid="10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WHY WE NEED CLINIC FIRST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500174"/>
            <a:ext cx="8329642" cy="4824426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Increase ROI(Return Of Investment) by using user restriction facility .</a:t>
            </a:r>
          </a:p>
          <a:p>
            <a:r>
              <a:rPr lang="en-US" b="1" dirty="0" smtClean="0"/>
              <a:t>It can track all updated and deleted records  by your  staff .</a:t>
            </a:r>
          </a:p>
          <a:p>
            <a:r>
              <a:rPr lang="en-US" b="1" dirty="0" smtClean="0"/>
              <a:t>Test data cannot be edit by all users. It will be available only for admin.</a:t>
            </a:r>
          </a:p>
          <a:p>
            <a:r>
              <a:rPr lang="en-US" b="1" dirty="0" smtClean="0"/>
              <a:t>It can record each and every click.</a:t>
            </a:r>
          </a:p>
          <a:p>
            <a:r>
              <a:rPr lang="en-US" b="1" dirty="0" smtClean="0"/>
              <a:t>The system can be customized as per your requirements which facility will not be available for outside products .</a:t>
            </a:r>
          </a:p>
          <a:p>
            <a:r>
              <a:rPr lang="en-US" b="1" dirty="0" smtClean="0"/>
              <a:t>On the spot training.</a:t>
            </a:r>
          </a:p>
          <a:p>
            <a:r>
              <a:rPr lang="en-US" b="1" dirty="0" smtClean="0"/>
              <a:t>24x7 service through web.</a:t>
            </a:r>
            <a:endParaRPr lang="en-IN" b="1" dirty="0"/>
          </a:p>
        </p:txBody>
      </p:sp>
      <p:pic>
        <p:nvPicPr>
          <p:cNvPr id="4" name="Picture 3" descr="aspiran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72264" y="5929330"/>
            <a:ext cx="2571736" cy="928670"/>
          </a:xfrm>
          <a:prstGeom prst="rect">
            <a:avLst/>
          </a:prstGeom>
        </p:spPr>
      </p:pic>
    </p:spTree>
  </p:cSld>
  <p:clrMapOvr>
    <a:masterClrMapping/>
  </p:clrMapOvr>
  <p:transition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/>
          <a:lstStyle/>
          <a:p>
            <a:r>
              <a:rPr lang="en-US" dirty="0" smtClean="0"/>
              <a:t>Pricing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891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u="sng" dirty="0" smtClean="0"/>
              <a:t>Product Cost</a:t>
            </a:r>
            <a:endParaRPr lang="en-US" dirty="0" smtClean="0"/>
          </a:p>
          <a:p>
            <a:r>
              <a:rPr lang="en-US" dirty="0" smtClean="0"/>
              <a:t>Single User(Only Admin) 13000/-</a:t>
            </a:r>
          </a:p>
          <a:p>
            <a:r>
              <a:rPr lang="en-US" dirty="0" smtClean="0"/>
              <a:t>Multiple User(Admin +Lab/Rep)-13000/- + 2000/-=15000/-</a:t>
            </a:r>
          </a:p>
          <a:p>
            <a:r>
              <a:rPr lang="en-US" dirty="0" smtClean="0"/>
              <a:t>Multiple User(Admin + Lab + Rep)-13000/- + 2000/- +2000/-= 17000/-</a:t>
            </a:r>
          </a:p>
          <a:p>
            <a:pPr>
              <a:buNone/>
            </a:pPr>
            <a:r>
              <a:rPr lang="en-US" b="1" u="sng" dirty="0" smtClean="0"/>
              <a:t>Installation Fees</a:t>
            </a:r>
          </a:p>
          <a:p>
            <a:r>
              <a:rPr lang="en-US" dirty="0" smtClean="0"/>
              <a:t>Single Computer Rs :- 2000/-.</a:t>
            </a:r>
          </a:p>
          <a:p>
            <a:r>
              <a:rPr lang="en-US" dirty="0" smtClean="0"/>
              <a:t>Multiple Compute Rs:- 2000/(For the server)- + 500 /-(For Each Client Computer)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aspiran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72264" y="5929330"/>
            <a:ext cx="2571736" cy="928670"/>
          </a:xfrm>
          <a:prstGeom prst="rect">
            <a:avLst/>
          </a:prstGeom>
        </p:spPr>
      </p:pic>
    </p:spTree>
  </p:cSld>
  <p:clrMapOvr>
    <a:masterClrMapping/>
  </p:clrMapOvr>
  <p:transition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Thaking</a:t>
            </a:r>
            <a:r>
              <a:rPr lang="en-US" dirty="0" smtClean="0"/>
              <a:t>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752856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For Aspirant Software</a:t>
            </a:r>
          </a:p>
          <a:p>
            <a:pPr>
              <a:buNone/>
            </a:pPr>
            <a:r>
              <a:rPr lang="en-US" dirty="0" err="1" smtClean="0"/>
              <a:t>Ankur</a:t>
            </a:r>
            <a:r>
              <a:rPr lang="en-US" dirty="0" smtClean="0"/>
              <a:t> </a:t>
            </a:r>
            <a:r>
              <a:rPr lang="en-US" dirty="0" err="1" smtClean="0"/>
              <a:t>Bikash</a:t>
            </a:r>
            <a:r>
              <a:rPr lang="en-US" dirty="0" smtClean="0"/>
              <a:t> Sharma</a:t>
            </a:r>
          </a:p>
          <a:p>
            <a:pPr>
              <a:buNone/>
            </a:pPr>
            <a:r>
              <a:rPr lang="en-US" dirty="0" smtClean="0">
                <a:hlinkClick r:id="rId2"/>
              </a:rPr>
              <a:t>www.aspirantsoftware.com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Ph. +919707318629</a:t>
            </a:r>
            <a:endParaRPr lang="en-US" dirty="0"/>
          </a:p>
        </p:txBody>
      </p:sp>
      <p:pic>
        <p:nvPicPr>
          <p:cNvPr id="4" name="Picture 3" descr="aspiran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72264" y="5929330"/>
            <a:ext cx="2571736" cy="9286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221</TotalTime>
  <Words>321</Words>
  <Application>Microsoft Office PowerPoint</Application>
  <PresentationFormat>On-screen Show (4:3)</PresentationFormat>
  <Paragraphs>55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E-Lab</vt:lpstr>
      <vt:lpstr>KEY FEATURES</vt:lpstr>
      <vt:lpstr>Slide 3</vt:lpstr>
      <vt:lpstr>WHY WE NEED CLINIC FIRST</vt:lpstr>
      <vt:lpstr>Pricing</vt:lpstr>
      <vt:lpstr>Thaking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 FIRST</dc:title>
  <dc:creator>Acer</dc:creator>
  <cp:lastModifiedBy>MYPC</cp:lastModifiedBy>
  <cp:revision>27</cp:revision>
  <dcterms:created xsi:type="dcterms:W3CDTF">2013-07-04T07:15:35Z</dcterms:created>
  <dcterms:modified xsi:type="dcterms:W3CDTF">2020-04-18T15:39:16Z</dcterms:modified>
</cp:coreProperties>
</file>